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" showSpecialPlsOnTitleSld="0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78" r:id="rId2"/>
    <p:sldId id="279" r:id="rId3"/>
    <p:sldId id="283" r:id="rId4"/>
    <p:sldId id="280" r:id="rId5"/>
    <p:sldId id="284" r:id="rId6"/>
    <p:sldId id="281" r:id="rId7"/>
    <p:sldId id="282" r:id="rId8"/>
  </p:sldIdLst>
  <p:sldSz cx="9144000" cy="6858000"/>
  <p:notesSz cx="6858000" cy="9144000"/>
  <p:defaultTextStyle>
    <a:defPPr>
      <a:defRPr lang="en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9EBF5"/>
          </a:solidFill>
        </a:fill>
      </a:tcStyle>
    </a:wholeTbl>
    <a:band1H>
      <a:tcStyle>
        <a:tcBdr/>
        <a:fill>
          <a:solidFill>
            <a:srgbClr val="CFD5EA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CFD5EA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4472C4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4472C4"/>
          </a:solidFill>
        </a:fill>
      </a:tcStyle>
    </a:firstRow>
  </a:tblStyle>
  <a:tblStyle styleId="{284E427A-3D55-4303-BF80-6455036E1DE7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3172" cap="flat" cmpd="sng" algn="ctr">
              <a:solidFill>
                <a:srgbClr val="ED7D3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ED7D3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ED7D3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ED7D3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D7D31"/>
          </a:solidFill>
        </a:fill>
      </a:tcStyle>
    </a:wholeTbl>
    <a:band1H>
      <a:tcStyle>
        <a:tcBdr/>
        <a:fill>
          <a:solidFill>
            <a:srgbClr val="ED7D31"/>
          </a:solidFill>
        </a:fill>
      </a:tcStyle>
    </a:band1H>
    <a:band2H>
      <a:tcStyle>
        <a:tcBdr/>
        <a:fill>
          <a:solidFill>
            <a:srgbClr val="ED7D31"/>
          </a:solidFill>
        </a:fill>
      </a:tcStyle>
    </a:band2H>
    <a:band1V>
      <a:tcStyle>
        <a:tcBdr>
          <a:top>
            <a:ln w="3172" cap="flat" cmpd="sng" algn="ctr">
              <a:solidFill>
                <a:srgbClr val="ED7D3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ED7D3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D7D31"/>
          </a:solidFill>
        </a:fill>
      </a:tcStyle>
    </a:band1V>
    <a:band2V>
      <a:tcStyle>
        <a:tcBdr/>
        <a:fill>
          <a:solidFill>
            <a:srgbClr val="ED7D31"/>
          </a:solidFill>
        </a:fill>
      </a:tcStyle>
    </a:band2V>
    <a:lastCol>
      <a:tcTxStyle b="on">
        <a:font>
          <a:latin typeface=""/>
          <a:ea typeface=""/>
          <a:cs typeface=""/>
        </a:font>
      </a:tcTxStyle>
      <a:tcStyle>
        <a:tcBdr>
          <a:left>
            <a:ln w="3172" cap="flat" cmpd="sng" algn="ctr">
              <a:solidFill>
                <a:srgbClr val="ED7D3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ED7D3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ED7D3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ED7D3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D7D31"/>
          </a:solidFill>
        </a:fill>
      </a:tcStyle>
    </a:lastCol>
    <a:firstCol>
      <a:tcTxStyle b="on">
        <a:font>
          <a:latin typeface=""/>
          <a:ea typeface=""/>
          <a:cs typeface=""/>
        </a:font>
      </a:tcTxStyle>
      <a:tcStyle>
        <a:tcBdr>
          <a:left>
            <a:ln w="3172" cap="flat" cmpd="sng" algn="ctr">
              <a:solidFill>
                <a:srgbClr val="ED7D3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ED7D3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ED7D3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ED7D3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D7D31"/>
          </a:solidFill>
        </a:fill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left>
            <a:ln w="3172" cap="flat" cmpd="sng" algn="ctr">
              <a:solidFill>
                <a:srgbClr val="ED7D3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ED7D3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ED7D3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ED7D3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D7D31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left>
            <a:ln w="3172" cap="flat" cmpd="sng" algn="ctr">
              <a:solidFill>
                <a:srgbClr val="ED7D3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ED7D3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ED7D3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D7D31"/>
          </a:solidFill>
        </a:fill>
      </a:tcStyle>
    </a:firstRow>
  </a:tblStyle>
  <a:tblStyle styleId="{F5AB1C69-6EDB-4FF4-983F-18BD219EF322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0F0F0"/>
          </a:solidFill>
        </a:fill>
      </a:tcStyle>
    </a:wholeTbl>
    <a:band1H>
      <a:tcStyle>
        <a:tcBdr/>
        <a:fill>
          <a:solidFill>
            <a:srgbClr val="E1E1E1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E1E1E1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A5A5A5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A5A5A5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A5A5A5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A5A5A5"/>
          </a:solidFill>
        </a:fill>
      </a:tcStyle>
    </a:firstRow>
  </a:tblStyle>
  <a:tblStyle styleId="{2D5ABB26-0587-4C30-8999-92F81FD0307C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/>
      </a:tcStyle>
    </a:wholeTbl>
  </a:tblStyle>
  <a:tblStyle styleId="{3C2FFA5D-87B4-456A-9821-1D502468CF0F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4472C4"/>
          </a:solidFill>
        </a:fill>
      </a:tcStyle>
    </a:wholeTbl>
    <a:band1H>
      <a:tcStyle>
        <a:tcBdr/>
        <a:fill>
          <a:solidFill>
            <a:srgbClr val="4472C4"/>
          </a:solidFill>
        </a:fill>
      </a:tcStyle>
    </a:band1H>
    <a:band2H>
      <a:tcStyle>
        <a:tcBdr/>
        <a:fill>
          <a:solidFill>
            <a:srgbClr val="4472C4"/>
          </a:solidFill>
        </a:fill>
      </a:tcStyle>
    </a:band2H>
    <a:band1V>
      <a:tcStyle>
        <a:tcBdr>
          <a:top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4472C4"/>
          </a:solidFill>
        </a:fill>
      </a:tcStyle>
    </a:band1V>
    <a:band2V>
      <a:tcStyle>
        <a:tcBdr/>
        <a:fill>
          <a:solidFill>
            <a:srgbClr val="4472C4"/>
          </a:solidFill>
        </a:fill>
      </a:tcStyle>
    </a:band2V>
    <a:lastCol>
      <a:tcTxStyle b="on">
        <a:font>
          <a:latin typeface=""/>
          <a:ea typeface=""/>
          <a:cs typeface=""/>
        </a:font>
      </a:tcTxStyle>
      <a:tcStyle>
        <a:tcBdr>
          <a:left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4472C4"/>
          </a:solidFill>
        </a:fill>
      </a:tcStyle>
    </a:lastCol>
    <a:firstCol>
      <a:tcTxStyle b="on">
        <a:font>
          <a:latin typeface=""/>
          <a:ea typeface=""/>
          <a:cs typeface=""/>
        </a:font>
      </a:tcTxStyle>
      <a:tcStyle>
        <a:tcBdr>
          <a:left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4472C4"/>
          </a:solidFill>
        </a:fill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left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4472C4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left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4472C4"/>
          </a:solidFill>
        </a:fill>
      </a:tcStyle>
    </a:firstRow>
  </a:tblStyle>
  <a:tblStyle styleId="{16D9F66E-5EB9-4882-86FB-DCBF35E3C3E4}" styleName="Medium Style 4 –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22"/>
    <p:restoredTop sz="94698"/>
  </p:normalViewPr>
  <p:slideViewPr>
    <p:cSldViewPr snapToGrid="0">
      <p:cViewPr>
        <p:scale>
          <a:sx n="100" d="100"/>
          <a:sy n="100" d="100"/>
        </p:scale>
        <p:origin x="1608" y="1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1" d="100"/>
          <a:sy n="71" d="100"/>
        </p:scale>
        <p:origin x="3592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>
            <a:extLst>
              <a:ext uri="{FF2B5EF4-FFF2-40B4-BE49-F238E27FC236}">
                <a16:creationId xmlns:a16="http://schemas.microsoft.com/office/drawing/2014/main" id="{CEA76C5F-5520-0AA5-E9F1-944D4322C15F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" name="Marcador de Posição da Data 2">
            <a:extLst>
              <a:ext uri="{FF2B5EF4-FFF2-40B4-BE49-F238E27FC236}">
                <a16:creationId xmlns:a16="http://schemas.microsoft.com/office/drawing/2014/main" id="{5CD2D96E-4536-D75C-7CEF-1366B9A0C57A}"/>
              </a:ext>
            </a:extLst>
          </p:cNvPr>
          <p:cNvSpPr txBox="1">
            <a:spLocks noGrp="1"/>
          </p:cNvSpPr>
          <p:nvPr>
            <p:ph type="dt" sz="quarter" idx="1"/>
          </p:nvPr>
        </p:nvSpPr>
        <p:spPr>
          <a:xfrm>
            <a:off x="3884608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BACFFD75-AFEF-2241-8B83-B756F210F5CC}" type="datetime1">
              <a:rPr lang="en-GB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pPr marL="0" marR="0" lvl="0" indent="0" algn="r" defTabSz="4572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06/09/2023</a:t>
            </a:fld>
            <a:endParaRPr lang="en-GB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6C50D2F6-2378-DC8C-7710-27734FF10740}"/>
              </a:ext>
            </a:extLst>
          </p:cNvPr>
          <p:cNvSpPr txBox="1">
            <a:spLocks noGrp="1"/>
          </p:cNvSpPr>
          <p:nvPr>
            <p:ph type="ftr" sz="quarter" idx="2"/>
          </p:nvPr>
        </p:nvSpPr>
        <p:spPr>
          <a:xfrm>
            <a:off x="0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AFCEA7B9-150B-B994-3CEA-A23A53555D21}"/>
              </a:ext>
            </a:extLst>
          </p:cNvPr>
          <p:cNvSpPr txBox="1">
            <a:spLocks noGrp="1"/>
          </p:cNvSpPr>
          <p:nvPr>
            <p:ph type="sldNum" sz="quarter" idx="3"/>
          </p:nvPr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3A0975B5-CE4C-B14B-B98C-FF2CF4979D49}" type="slidenum">
              <a:t>‹#›</a:t>
            </a:fld>
            <a:endParaRPr lang="en-GB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5335735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>
            <a:extLst>
              <a:ext uri="{FF2B5EF4-FFF2-40B4-BE49-F238E27FC236}">
                <a16:creationId xmlns:a16="http://schemas.microsoft.com/office/drawing/2014/main" id="{0B91681A-315D-CD71-B19C-8A8DE5F0C849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GB"/>
          </a:p>
        </p:txBody>
      </p:sp>
      <p:sp>
        <p:nvSpPr>
          <p:cNvPr id="3" name="Marcador de Posição da Data 2">
            <a:extLst>
              <a:ext uri="{FF2B5EF4-FFF2-40B4-BE49-F238E27FC236}">
                <a16:creationId xmlns:a16="http://schemas.microsoft.com/office/drawing/2014/main" id="{848FE546-5972-9919-9EC2-1EA5ACCEE280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3884608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E4D7CCDC-AC79-5245-B788-2DA3854F99BE}" type="datetime1">
              <a:rPr lang="en-GB"/>
              <a:pPr lvl="0"/>
              <a:t>06/09/2023</a:t>
            </a:fld>
            <a:endParaRPr lang="en-GB"/>
          </a:p>
        </p:txBody>
      </p:sp>
      <p:sp>
        <p:nvSpPr>
          <p:cNvPr id="4" name="Marcador de Posição da Imagem do Diapositivo 3">
            <a:extLst>
              <a:ext uri="{FF2B5EF4-FFF2-40B4-BE49-F238E27FC236}">
                <a16:creationId xmlns:a16="http://schemas.microsoft.com/office/drawing/2014/main" id="{5A998E8C-1BAA-68B3-B4AF-D21EC78AA34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Marcador de Posição de Notas 4">
            <a:extLst>
              <a:ext uri="{FF2B5EF4-FFF2-40B4-BE49-F238E27FC236}">
                <a16:creationId xmlns:a16="http://schemas.microsoft.com/office/drawing/2014/main" id="{4884ED15-E62C-AC27-0237-E6E907EB381A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GB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DBCCEF05-E6E3-3471-270F-DEA3C1912D5B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GB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538DF1EB-092B-AC61-F254-691A89B9B81B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994E124A-53E9-6C45-B036-8EB16E71062D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063053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marR="0" lvl="0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pt-PT" sz="1200" b="0" i="0" u="none" strike="noStrike" kern="1200" cap="none" spc="0" baseline="0">
        <a:solidFill>
          <a:srgbClr val="000000"/>
        </a:solidFill>
        <a:uFillTx/>
        <a:latin typeface="Calibri"/>
      </a:defRPr>
    </a:lvl1pPr>
    <a:lvl2pPr marL="457200" marR="0" lvl="1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pt-PT" sz="1200" b="0" i="0" u="none" strike="noStrike" kern="1200" cap="none" spc="0" baseline="0">
        <a:solidFill>
          <a:srgbClr val="000000"/>
        </a:solidFill>
        <a:uFillTx/>
        <a:latin typeface="Calibri"/>
      </a:defRPr>
    </a:lvl2pPr>
    <a:lvl3pPr marL="914400" marR="0" lvl="2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pt-PT" sz="1200" b="0" i="0" u="none" strike="noStrike" kern="1200" cap="none" spc="0" baseline="0">
        <a:solidFill>
          <a:srgbClr val="000000"/>
        </a:solidFill>
        <a:uFillTx/>
        <a:latin typeface="Calibri"/>
      </a:defRPr>
    </a:lvl3pPr>
    <a:lvl4pPr marL="1371600" marR="0" lvl="3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pt-PT" sz="1200" b="0" i="0" u="none" strike="noStrike" kern="1200" cap="none" spc="0" baseline="0">
        <a:solidFill>
          <a:srgbClr val="000000"/>
        </a:solidFill>
        <a:uFillTx/>
        <a:latin typeface="Calibri"/>
      </a:defRPr>
    </a:lvl4pPr>
    <a:lvl5pPr marL="1828800" marR="0" lvl="4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pt-PT" sz="1200" b="0" i="0" u="none" strike="noStrike" kern="1200" cap="none" spc="0" baseline="0">
        <a:solidFill>
          <a:srgbClr val="000000"/>
        </a:solidFill>
        <a:uFillTx/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68D0784-C9DA-FD7E-919B-CC7CE3B1107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3447"/>
            <a:ext cx="9318695" cy="6964018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2F4F2991-0D1C-1DA3-98FD-F6ADE23515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7300" y="1266078"/>
            <a:ext cx="3785347" cy="1544357"/>
          </a:xfrm>
          <a:prstGeom prst="rect">
            <a:avLst/>
          </a:prstGeom>
        </p:spPr>
        <p:txBody>
          <a:bodyPr/>
          <a:lstStyle>
            <a:lvl1pPr>
              <a:defRPr b="1" i="0">
                <a:latin typeface="Source Sans Pro" panose="020B0503030403020204" pitchFamily="34" charset="0"/>
              </a:defRPr>
            </a:lvl1pPr>
          </a:lstStyle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4400" b="1" u="none" strike="noStrike" kern="1200" cap="none" spc="0" baseline="0" dirty="0">
                <a:solidFill>
                  <a:srgbClr val="000000"/>
                </a:solidFill>
                <a:uFillTx/>
                <a:latin typeface="Source Sans Pro" panose="020B0503030403020204" pitchFamily="34" charset="0"/>
              </a:rPr>
              <a:t>Title of </a:t>
            </a:r>
            <a:r>
              <a:rPr lang="en-GB" sz="4400" b="1" u="none" strike="noStrike" kern="0" cap="none" spc="0" baseline="0" dirty="0">
                <a:solidFill>
                  <a:srgbClr val="000000"/>
                </a:solidFill>
                <a:uFillTx/>
                <a:latin typeface="Source Sans Pro" panose="020B0503030403020204" pitchFamily="34" charset="0"/>
              </a:rPr>
              <a:t>your </a:t>
            </a:r>
            <a:r>
              <a:rPr lang="en-GB" sz="4400" b="1" u="none" strike="noStrike" kern="1200" cap="none" spc="0" baseline="0" dirty="0">
                <a:solidFill>
                  <a:srgbClr val="000000"/>
                </a:solidFill>
                <a:uFillTx/>
                <a:latin typeface="Source Sans Pro" panose="020B0503030403020204" pitchFamily="34" charset="0"/>
              </a:rPr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305248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4827B9C3-EB5E-5782-3A48-6818A491F52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361" y="243207"/>
            <a:ext cx="6188213" cy="8426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500" b="1" i="0">
                <a:solidFill>
                  <a:schemeClr val="tx1"/>
                </a:solidFill>
                <a:latin typeface="Source Sans Pro" panose="020B0503030403020204" pitchFamily="34" charset="0"/>
              </a:defRPr>
            </a:lvl1pPr>
          </a:lstStyle>
          <a:p>
            <a:r>
              <a:rPr lang="en-GB" dirty="0"/>
              <a:t>Slide title</a:t>
            </a:r>
            <a:endParaRPr lang="en-US" dirty="0"/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CA678B9F-EAB6-3459-4EAC-28BFF17D6E5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8362" y="1685953"/>
            <a:ext cx="7747275" cy="40996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 i="0">
                <a:latin typeface="Source Sans Pro" panose="020B0503030403020204" pitchFamily="34" charset="0"/>
              </a:defRPr>
            </a:lvl1pPr>
          </a:lstStyle>
          <a:p>
            <a:pPr lvl="0"/>
            <a:r>
              <a:rPr lang="en-GB" dirty="0"/>
              <a:t>Insert the text</a:t>
            </a:r>
          </a:p>
        </p:txBody>
      </p:sp>
    </p:spTree>
    <p:extLst>
      <p:ext uri="{BB962C8B-B14F-4D97-AF65-F5344CB8AC3E}">
        <p14:creationId xmlns:p14="http://schemas.microsoft.com/office/powerpoint/2010/main" val="2807114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3947E66-A907-B232-853D-D0E8D59C536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6748" r="1484"/>
          <a:stretch/>
        </p:blipFill>
        <p:spPr>
          <a:xfrm>
            <a:off x="0" y="0"/>
            <a:ext cx="9144000" cy="1205433"/>
          </a:xfrm>
          <a:prstGeom prst="rect">
            <a:avLst/>
          </a:prstGeom>
        </p:spPr>
      </p:pic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BDA039B4-4702-46DA-0292-7C9FFAB174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8362" y="1685953"/>
            <a:ext cx="7747275" cy="40996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 i="0">
                <a:latin typeface="Source Sans Pro" panose="020B0503030403020204" pitchFamily="34" charset="0"/>
              </a:defRPr>
            </a:lvl1pPr>
          </a:lstStyle>
          <a:p>
            <a:pPr lvl="0"/>
            <a:r>
              <a:rPr lang="en-GB" dirty="0"/>
              <a:t>Insert the text</a:t>
            </a:r>
          </a:p>
        </p:txBody>
      </p:sp>
    </p:spTree>
    <p:extLst>
      <p:ext uri="{BB962C8B-B14F-4D97-AF65-F5344CB8AC3E}">
        <p14:creationId xmlns:p14="http://schemas.microsoft.com/office/powerpoint/2010/main" val="408183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8CAA74C-E381-D6BF-F3E4-D511A08D1DD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19CF2B0-8C95-7BCB-65F8-B996714FDF1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29559" y="5944721"/>
            <a:ext cx="1508231" cy="482973"/>
          </a:xfrm>
          <a:prstGeom prst="rect">
            <a:avLst/>
          </a:prstGeom>
        </p:spPr>
      </p:pic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67F8652C-F185-E577-1137-AE8796037A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50583" y="2946633"/>
            <a:ext cx="7557098" cy="96473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822668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EF9A421-8263-D40A-5DC8-8B24D766BE2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42A7FA2-3C2A-F242-1363-7075255EE65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50582" y="633133"/>
            <a:ext cx="1508231" cy="482973"/>
          </a:xfrm>
          <a:prstGeom prst="rect">
            <a:avLst/>
          </a:prstGeom>
        </p:spPr>
      </p:pic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4E59A85D-C16E-29CD-2683-2651F96E453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50583" y="2539952"/>
            <a:ext cx="7557098" cy="96473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Thank you.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7955C8E-1C6A-4C73-F101-9C7E242AD3E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0582" y="3781103"/>
            <a:ext cx="7557099" cy="43455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err="1"/>
              <a:t>youremail@unu.edu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5867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A85F950E-BEAF-44BB-8F18-1A00ECC2C121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6787664" y="6538060"/>
            <a:ext cx="2057400" cy="31993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000" b="0" i="0" u="none" strike="noStrike" kern="1200" cap="none" spc="0" baseline="0">
                <a:solidFill>
                  <a:srgbClr val="000000"/>
                </a:solidFill>
                <a:uFillTx/>
                <a:latin typeface="Avenir 35 Light" pitchFamily="34"/>
              </a:defRPr>
            </a:lvl1pPr>
          </a:lstStyle>
          <a:p>
            <a:pPr lvl="0"/>
            <a:fld id="{F6A8ABE1-F224-3D4A-97FD-12064E31BEAE}" type="slidenum">
              <a:t>‹#›</a:t>
            </a:fld>
            <a:endParaRPr lang="en-GB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7F706A33-D24D-219F-BEF9-621F850BABD8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697522" y="6533168"/>
            <a:ext cx="2057400" cy="32483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0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426D55FD-5ACA-3749-94BE-C1BEC4B4C382}" type="datetime1">
              <a:rPr lang="en-US" smtClean="0"/>
              <a:t>9/6/23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2811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7745517-393F-0C83-0F1B-E97723DE3952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0" y="0"/>
            <a:ext cx="9144000" cy="1204332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084D6A-C2E7-59E0-4884-1B48B5EBFA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21021" y="632945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Source Sans Pro" panose="020B0503030403020204" pitchFamily="34" charset="0"/>
              </a:defRPr>
            </a:lvl1pPr>
          </a:lstStyle>
          <a:p>
            <a:fld id="{3E5040D8-4070-784B-8B41-4DE3F1C6E2E1}" type="slidenum">
              <a:rPr lang="en-PT" smtClean="0"/>
              <a:pPr/>
              <a:t>‹#›</a:t>
            </a:fld>
            <a:endParaRPr lang="en-PT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64B2E8-4D82-FF29-9745-18C2B2E2AE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579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0" i="0">
                <a:solidFill>
                  <a:schemeClr val="tx1">
                    <a:tint val="75000"/>
                  </a:schemeClr>
                </a:solidFill>
                <a:latin typeface="Source Sans Pro Light" panose="020B0403030403020204" pitchFamily="34" charset="0"/>
              </a:defRPr>
            </a:lvl1pPr>
          </a:lstStyle>
          <a:p>
            <a:r>
              <a:rPr lang="en-PT" dirty="0"/>
              <a:t>Title of the presentation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1" r:id="rId4"/>
    <p:sldLayoutId id="2147483652" r:id="rId5"/>
    <p:sldLayoutId id="2147483653" r:id="rId6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Source Sans Pro" panose="020B05030304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Source Sans Pro" panose="020B05030304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Source Sans Pro" panose="020B05030304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Source Sans Pro" panose="020B05030304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Source Sans Pro" panose="020B05030304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fonts.google.com/specimen/Source+Sans+3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DA1CF7C-B2EF-2C9B-85BE-408A800BE3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9212" y="681037"/>
            <a:ext cx="2260600" cy="723900"/>
          </a:xfrm>
          <a:prstGeom prst="rect">
            <a:avLst/>
          </a:prstGeom>
        </p:spPr>
      </p:pic>
      <p:sp>
        <p:nvSpPr>
          <p:cNvPr id="6" name="CaixaDeTexto 1">
            <a:extLst>
              <a:ext uri="{FF2B5EF4-FFF2-40B4-BE49-F238E27FC236}">
                <a16:creationId xmlns:a16="http://schemas.microsoft.com/office/drawing/2014/main" id="{21ABB03B-DC5A-18AF-5AF7-C610A38C7ACF}"/>
              </a:ext>
            </a:extLst>
          </p:cNvPr>
          <p:cNvSpPr txBox="1"/>
          <p:nvPr/>
        </p:nvSpPr>
        <p:spPr>
          <a:xfrm>
            <a:off x="1235426" y="3339680"/>
            <a:ext cx="5076090" cy="70788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b="1" u="none" strike="noStrike" kern="0" cap="none" spc="0" baseline="0" dirty="0">
                <a:solidFill>
                  <a:srgbClr val="000000"/>
                </a:solidFill>
                <a:uFillTx/>
                <a:latin typeface="Source Sans Pro SemiBold" panose="020B0503030403020204" pitchFamily="34" charset="0"/>
              </a:rPr>
              <a:t>YOUR NAME </a:t>
            </a:r>
          </a:p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u="none" strike="noStrike" kern="0" cap="none" spc="0" baseline="0" dirty="0">
                <a:solidFill>
                  <a:srgbClr val="000000"/>
                </a:solidFill>
                <a:uFillTx/>
                <a:latin typeface="Source Sans Pro Light" panose="020B0403030403020204" pitchFamily="34" charset="0"/>
              </a:rPr>
              <a:t>INSTITUTION</a:t>
            </a:r>
          </a:p>
        </p:txBody>
      </p:sp>
      <p:sp>
        <p:nvSpPr>
          <p:cNvPr id="7" name="CaixaDeTexto 1">
            <a:extLst>
              <a:ext uri="{FF2B5EF4-FFF2-40B4-BE49-F238E27FC236}">
                <a16:creationId xmlns:a16="http://schemas.microsoft.com/office/drawing/2014/main" id="{27204DBB-56F3-0D54-4A0A-554F3765943B}"/>
              </a:ext>
            </a:extLst>
          </p:cNvPr>
          <p:cNvSpPr txBox="1"/>
          <p:nvPr/>
        </p:nvSpPr>
        <p:spPr>
          <a:xfrm>
            <a:off x="6311516" y="2340330"/>
            <a:ext cx="2435991" cy="78483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500" b="1" kern="0" dirty="0">
                <a:solidFill>
                  <a:srgbClr val="000000"/>
                </a:solidFill>
                <a:latin typeface="Source Sans Pro Light" panose="020B0403030403020204" pitchFamily="34" charset="0"/>
              </a:rPr>
              <a:t>*</a:t>
            </a:r>
            <a:r>
              <a:rPr lang="en-GB" sz="1500" kern="0" dirty="0">
                <a:solidFill>
                  <a:srgbClr val="000000"/>
                </a:solidFill>
                <a:latin typeface="Source Sans Pro Light" panose="020B0403030403020204" pitchFamily="34" charset="0"/>
              </a:rPr>
              <a:t>The typeface used in this document is </a:t>
            </a:r>
            <a:r>
              <a:rPr lang="en-GB" sz="1500" kern="0" dirty="0">
                <a:solidFill>
                  <a:srgbClr val="000000"/>
                </a:solidFill>
                <a:latin typeface="Source Sans Pro Light" panose="020B0403030403020204" pitchFamily="34" charset="0"/>
                <a:hlinkClick r:id="rId3"/>
              </a:rPr>
              <a:t>Source Sans</a:t>
            </a:r>
            <a:r>
              <a:rPr lang="en-GB" sz="1500" kern="0" dirty="0">
                <a:solidFill>
                  <a:srgbClr val="000000"/>
                </a:solidFill>
                <a:latin typeface="Source Sans Pro Light" panose="020B0403030403020204" pitchFamily="34" charset="0"/>
              </a:rPr>
              <a:t>.</a:t>
            </a:r>
          </a:p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500" kern="0" dirty="0">
                <a:solidFill>
                  <a:srgbClr val="000000"/>
                </a:solidFill>
                <a:latin typeface="Source Sans Pro Light" panose="020B0403030403020204" pitchFamily="34" charset="0"/>
              </a:rPr>
              <a:t>Please use it.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E96E965E-C231-4DFA-A15F-0653D3A401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PT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08D388-8B8F-973B-45F9-B8675B8681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3C8B31-D946-A60A-C998-5BD5D3EA8D2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PT" dirty="0"/>
          </a:p>
        </p:txBody>
      </p:sp>
    </p:spTree>
    <p:extLst>
      <p:ext uri="{BB962C8B-B14F-4D97-AF65-F5344CB8AC3E}">
        <p14:creationId xmlns:p14="http://schemas.microsoft.com/office/powerpoint/2010/main" val="8968103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08D388-8B8F-973B-45F9-B8675B8681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PT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2CCEEC6-60AE-2E3E-523A-308B926403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920816"/>
              </p:ext>
            </p:extLst>
          </p:nvPr>
        </p:nvGraphicFramePr>
        <p:xfrm>
          <a:off x="698361" y="1920232"/>
          <a:ext cx="7901629" cy="3878686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5818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799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799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799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799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46925"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>
                          <a:solidFill>
                            <a:schemeClr val="tx1"/>
                          </a:solidFill>
                          <a:latin typeface="Source Sans Pro" panose="020B0503030403020204" pitchFamily="34" charset="0"/>
                        </a:rPr>
                        <a:t>Develop</a:t>
                      </a:r>
                      <a:endParaRPr lang="en-US" sz="1400" b="1" i="0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  <a:ea typeface="Lato" panose="020F0502020204030203" pitchFamily="34" charset="0"/>
                        <a:cs typeface="Arial" panose="020B0604020202020204" pitchFamily="34" charset="0"/>
                      </a:endParaRPr>
                    </a:p>
                  </a:txBody>
                  <a:tcPr marL="45724" marR="45724" marT="22862" marB="2286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>
                          <a:solidFill>
                            <a:schemeClr val="tx1"/>
                          </a:solidFill>
                          <a:latin typeface="Source Sans Pro" panose="020B0503030403020204" pitchFamily="34" charset="0"/>
                        </a:rPr>
                        <a:t>Analyze</a:t>
                      </a:r>
                      <a:endParaRPr lang="en-US" sz="1400" b="1" i="0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  <a:ea typeface="Lato" panose="020F0502020204030203" pitchFamily="34" charset="0"/>
                        <a:cs typeface="Arial" panose="020B0604020202020204" pitchFamily="34" charset="0"/>
                      </a:endParaRPr>
                    </a:p>
                  </a:txBody>
                  <a:tcPr marL="45724" marR="45724" marT="22862" marB="2286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>
                          <a:solidFill>
                            <a:schemeClr val="tx1"/>
                          </a:solidFill>
                          <a:latin typeface="Source Sans Pro" panose="020B0503030403020204" pitchFamily="34" charset="0"/>
                        </a:rPr>
                        <a:t>Identify</a:t>
                      </a:r>
                      <a:endParaRPr lang="en-US" sz="1400" b="1" i="0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  <a:ea typeface="Lato" panose="020F0502020204030203" pitchFamily="34" charset="0"/>
                        <a:cs typeface="Arial" panose="020B0604020202020204" pitchFamily="34" charset="0"/>
                      </a:endParaRPr>
                    </a:p>
                  </a:txBody>
                  <a:tcPr marL="45724" marR="45724" marT="22862" marB="2286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>
                          <a:solidFill>
                            <a:schemeClr val="tx1"/>
                          </a:solidFill>
                          <a:latin typeface="Source Sans Pro" panose="020B0503030403020204" pitchFamily="34" charset="0"/>
                        </a:rPr>
                        <a:t>Advertise</a:t>
                      </a:r>
                      <a:endParaRPr lang="en-US" sz="1400" b="1" i="0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  <a:ea typeface="Lato" panose="020F0502020204030203" pitchFamily="34" charset="0"/>
                        <a:cs typeface="Arial" panose="020B0604020202020204" pitchFamily="34" charset="0"/>
                      </a:endParaRPr>
                    </a:p>
                  </a:txBody>
                  <a:tcPr marL="45724" marR="45724" marT="22862" marB="2286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>
                          <a:solidFill>
                            <a:schemeClr val="tx1"/>
                          </a:solidFill>
                          <a:latin typeface="Source Sans Pro" panose="020B0503030403020204" pitchFamily="34" charset="0"/>
                        </a:rPr>
                        <a:t>Authorize</a:t>
                      </a:r>
                      <a:endParaRPr lang="en-US" sz="1400" b="1" i="0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  <a:ea typeface="Lato" panose="020F0502020204030203" pitchFamily="34" charset="0"/>
                        <a:cs typeface="Arial" panose="020B0604020202020204" pitchFamily="34" charset="0"/>
                      </a:endParaRPr>
                    </a:p>
                  </a:txBody>
                  <a:tcPr marL="45724" marR="45724" marT="22862" marB="22862" anchor="ctr"/>
                </a:tc>
                <a:extLst>
                  <a:ext uri="{0D108BD9-81ED-4DB2-BD59-A6C34878D82A}">
                    <a16:rowId xmlns:a16="http://schemas.microsoft.com/office/drawing/2014/main" val="885317276"/>
                  </a:ext>
                </a:extLst>
              </a:tr>
              <a:tr h="794053"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dirty="0">
                          <a:solidFill>
                            <a:schemeClr val="tx1"/>
                          </a:solidFill>
                          <a:latin typeface="Source Sans Pro" panose="020B0503030403020204" pitchFamily="34" charset="0"/>
                        </a:rPr>
                        <a:t>+250</a:t>
                      </a:r>
                      <a:endParaRPr lang="en-US" sz="1800" b="0" i="0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  <a:ea typeface="Lato" panose="020F0502020204030203" pitchFamily="34" charset="0"/>
                        <a:cs typeface="Arial" panose="020B0604020202020204" pitchFamily="34" charset="0"/>
                      </a:endParaRPr>
                    </a:p>
                  </a:txBody>
                  <a:tcPr marL="45724" marR="45724" marT="22862" marB="22862" anchor="ctr"/>
                </a:tc>
                <a:tc>
                  <a:txBody>
                    <a:bodyPr/>
                    <a:lstStyle/>
                    <a:p>
                      <a:pPr marL="0" marR="0" lvl="0" indent="0" algn="ctr" defTabSz="18283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dirty="0">
                          <a:solidFill>
                            <a:schemeClr val="tx1"/>
                          </a:solidFill>
                          <a:latin typeface="Source Sans Pro" panose="020B0503030403020204" pitchFamily="34" charset="0"/>
                        </a:rPr>
                        <a:t>+50</a:t>
                      </a:r>
                      <a:endParaRPr lang="en-US" sz="1800" b="0" i="0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  <a:ea typeface="Lato" panose="020F0502020204030203" pitchFamily="34" charset="0"/>
                        <a:cs typeface="Arial" panose="020B0604020202020204" pitchFamily="34" charset="0"/>
                      </a:endParaRPr>
                    </a:p>
                  </a:txBody>
                  <a:tcPr marL="45724" marR="45724" marT="22862" marB="22862" anchor="ctr"/>
                </a:tc>
                <a:tc>
                  <a:txBody>
                    <a:bodyPr/>
                    <a:lstStyle/>
                    <a:p>
                      <a:pPr marL="0" marR="0" lvl="0" indent="0" algn="ctr" defTabSz="18283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dirty="0">
                          <a:solidFill>
                            <a:schemeClr val="tx1"/>
                          </a:solidFill>
                          <a:latin typeface="Source Sans Pro" panose="020B0503030403020204" pitchFamily="34" charset="0"/>
                        </a:rPr>
                        <a:t>+7</a:t>
                      </a:r>
                      <a:endParaRPr lang="en-US" sz="1800" b="0" i="0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  <a:ea typeface="Lato" panose="020F0502020204030203" pitchFamily="34" charset="0"/>
                        <a:cs typeface="Arial" panose="020B0604020202020204" pitchFamily="34" charset="0"/>
                      </a:endParaRPr>
                    </a:p>
                  </a:txBody>
                  <a:tcPr marL="45724" marR="45724" marT="22862" marB="22862" anchor="ctr"/>
                </a:tc>
                <a:tc>
                  <a:txBody>
                    <a:bodyPr/>
                    <a:lstStyle/>
                    <a:p>
                      <a:pPr marL="0" marR="0" lvl="0" indent="0" algn="ctr" defTabSz="18283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dirty="0">
                          <a:solidFill>
                            <a:schemeClr val="tx1"/>
                          </a:solidFill>
                          <a:latin typeface="Source Sans Pro" panose="020B0503030403020204" pitchFamily="34" charset="0"/>
                        </a:rPr>
                        <a:t>+1750</a:t>
                      </a:r>
                      <a:endParaRPr lang="en-US" sz="1800" b="0" i="0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  <a:ea typeface="Lato" panose="020F0502020204030203" pitchFamily="34" charset="0"/>
                        <a:cs typeface="Arial" panose="020B0604020202020204" pitchFamily="34" charset="0"/>
                      </a:endParaRPr>
                    </a:p>
                  </a:txBody>
                  <a:tcPr marL="45724" marR="45724" marT="22862" marB="22862" anchor="ctr"/>
                </a:tc>
                <a:tc>
                  <a:txBody>
                    <a:bodyPr/>
                    <a:lstStyle/>
                    <a:p>
                      <a:pPr marL="0" marR="0" lvl="0" indent="0" algn="ctr" defTabSz="18283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dirty="0">
                          <a:solidFill>
                            <a:schemeClr val="tx1"/>
                          </a:solidFill>
                          <a:latin typeface="Source Sans Pro" panose="020B0503030403020204" pitchFamily="34" charset="0"/>
                        </a:rPr>
                        <a:t>+4000</a:t>
                      </a:r>
                      <a:endParaRPr lang="en-US" sz="1800" b="0" i="0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  <a:ea typeface="Lato" panose="020F0502020204030203" pitchFamily="34" charset="0"/>
                        <a:cs typeface="Arial" panose="020B0604020202020204" pitchFamily="34" charset="0"/>
                      </a:endParaRPr>
                    </a:p>
                  </a:txBody>
                  <a:tcPr marL="45724" marR="45724" marT="22862" marB="22862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8731">
                <a:tc>
                  <a:txBody>
                    <a:bodyPr/>
                    <a:lstStyle/>
                    <a:p>
                      <a:pPr algn="ct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Source Sans Pro" panose="020B0503030403020204" pitchFamily="34" charset="0"/>
                        </a:rPr>
                        <a:t>Feature</a:t>
                      </a:r>
                      <a:endParaRPr lang="en-US" sz="900" b="0" i="0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  <a:ea typeface="Lato Light" panose="020F0502020204030203" pitchFamily="34" charset="0"/>
                        <a:cs typeface="Arial" panose="020B0604020202020204" pitchFamily="34" charset="0"/>
                      </a:endParaRPr>
                    </a:p>
                  </a:txBody>
                  <a:tcPr marL="33635" marR="33635" marT="16818" marB="168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Source Sans Pro" panose="020B0503030403020204" pitchFamily="34" charset="0"/>
                        </a:rPr>
                        <a:t>Feature</a:t>
                      </a:r>
                      <a:endParaRPr lang="en-US" sz="900" b="0" i="0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  <a:ea typeface="Lato Light" panose="020F0502020204030203" pitchFamily="34" charset="0"/>
                        <a:cs typeface="Arial" panose="020B0604020202020204" pitchFamily="34" charset="0"/>
                      </a:endParaRPr>
                    </a:p>
                  </a:txBody>
                  <a:tcPr marL="33635" marR="33635" marT="16818" marB="16818" anchor="ctr"/>
                </a:tc>
                <a:tc>
                  <a:txBody>
                    <a:bodyPr/>
                    <a:lstStyle/>
                    <a:p>
                      <a:pPr marL="0" marR="0" lvl="0" indent="0" algn="ctr" defTabSz="18283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Source Sans Pro" panose="020B0503030403020204" pitchFamily="34" charset="0"/>
                        </a:rPr>
                        <a:t>Feature</a:t>
                      </a:r>
                      <a:endParaRPr lang="en-US" sz="900" b="0" i="0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  <a:ea typeface="Lato Light" panose="020F0502020204030203" pitchFamily="34" charset="0"/>
                        <a:cs typeface="Arial" panose="020B0604020202020204" pitchFamily="34" charset="0"/>
                      </a:endParaRPr>
                    </a:p>
                  </a:txBody>
                  <a:tcPr marL="33635" marR="33635" marT="16818" marB="16818" anchor="ctr"/>
                </a:tc>
                <a:tc>
                  <a:txBody>
                    <a:bodyPr/>
                    <a:lstStyle/>
                    <a:p>
                      <a:pPr marL="0" marR="0" lvl="0" indent="0" algn="ctr" defTabSz="18283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Source Sans Pro" panose="020B0503030403020204" pitchFamily="34" charset="0"/>
                        </a:rPr>
                        <a:t>Feature</a:t>
                      </a:r>
                      <a:endParaRPr lang="en-US" sz="900" b="0" i="0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  <a:ea typeface="Lato Light" panose="020F0502020204030203" pitchFamily="34" charset="0"/>
                        <a:cs typeface="Arial" panose="020B0604020202020204" pitchFamily="34" charset="0"/>
                      </a:endParaRPr>
                    </a:p>
                  </a:txBody>
                  <a:tcPr marL="33635" marR="33635" marT="16818" marB="168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Source Sans Pro" panose="020B0503030403020204" pitchFamily="34" charset="0"/>
                        </a:rPr>
                        <a:t>Feature</a:t>
                      </a:r>
                      <a:endParaRPr lang="en-US" sz="900" b="0" i="0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  <a:ea typeface="Lato Light" panose="020F0502020204030203" pitchFamily="34" charset="0"/>
                        <a:cs typeface="Arial" panose="020B0604020202020204" pitchFamily="34" charset="0"/>
                      </a:endParaRPr>
                    </a:p>
                  </a:txBody>
                  <a:tcPr marL="33635" marR="33635" marT="16818" marB="16818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8731">
                <a:tc>
                  <a:txBody>
                    <a:bodyPr/>
                    <a:lstStyle/>
                    <a:p>
                      <a:pPr marL="0" marR="0" lvl="0" indent="0" algn="ctr" defTabSz="18283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Source Sans Pro" panose="020B0503030403020204" pitchFamily="34" charset="0"/>
                        </a:rPr>
                        <a:t>Feature</a:t>
                      </a:r>
                      <a:endParaRPr lang="en-US" sz="900" b="0" i="0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  <a:ea typeface="Lato Light" panose="020F0502020204030203" pitchFamily="34" charset="0"/>
                        <a:cs typeface="Arial" panose="020B0604020202020204" pitchFamily="34" charset="0"/>
                      </a:endParaRPr>
                    </a:p>
                  </a:txBody>
                  <a:tcPr marL="33635" marR="33635" marT="16818" marB="168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Source Sans Pro" panose="020B0503030403020204" pitchFamily="34" charset="0"/>
                        </a:rPr>
                        <a:t>Feature</a:t>
                      </a:r>
                      <a:endParaRPr lang="en-US" sz="900" b="0" i="0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  <a:ea typeface="Lato Light" panose="020F0502020204030203" pitchFamily="34" charset="0"/>
                        <a:cs typeface="Arial" panose="020B0604020202020204" pitchFamily="34" charset="0"/>
                      </a:endParaRPr>
                    </a:p>
                  </a:txBody>
                  <a:tcPr marL="33635" marR="33635" marT="16818" marB="168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Source Sans Pro" panose="020B0503030403020204" pitchFamily="34" charset="0"/>
                        </a:rPr>
                        <a:t>Feature</a:t>
                      </a:r>
                      <a:endParaRPr lang="en-US" sz="900" b="0" i="0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  <a:ea typeface="Lato Light" panose="020F0502020204030203" pitchFamily="34" charset="0"/>
                        <a:cs typeface="Arial" panose="020B0604020202020204" pitchFamily="34" charset="0"/>
                      </a:endParaRPr>
                    </a:p>
                  </a:txBody>
                  <a:tcPr marL="33635" marR="33635" marT="16818" marB="168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Source Sans Pro" panose="020B0503030403020204" pitchFamily="34" charset="0"/>
                        </a:rPr>
                        <a:t>Feature</a:t>
                      </a:r>
                      <a:endParaRPr lang="en-US" sz="900" b="0" i="0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  <a:ea typeface="Lato Light" panose="020F0502020204030203" pitchFamily="34" charset="0"/>
                        <a:cs typeface="Arial" panose="020B0604020202020204" pitchFamily="34" charset="0"/>
                      </a:endParaRPr>
                    </a:p>
                  </a:txBody>
                  <a:tcPr marL="33635" marR="33635" marT="16818" marB="168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Source Sans Pro" panose="020B0503030403020204" pitchFamily="34" charset="0"/>
                        </a:rPr>
                        <a:t>Feature</a:t>
                      </a:r>
                      <a:endParaRPr lang="en-US" sz="900" b="0" i="0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  <a:ea typeface="Lato Light" panose="020F0502020204030203" pitchFamily="34" charset="0"/>
                        <a:cs typeface="Arial" panose="020B0604020202020204" pitchFamily="34" charset="0"/>
                      </a:endParaRPr>
                    </a:p>
                  </a:txBody>
                  <a:tcPr marL="33635" marR="33635" marT="16818" marB="16818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8731">
                <a:tc>
                  <a:txBody>
                    <a:bodyPr/>
                    <a:lstStyle/>
                    <a:p>
                      <a:pPr algn="ct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Source Sans Pro" panose="020B0503030403020204" pitchFamily="34" charset="0"/>
                        </a:rPr>
                        <a:t>Feature</a:t>
                      </a:r>
                      <a:endParaRPr lang="en-US" sz="900" b="0" i="0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  <a:ea typeface="Lato Light" panose="020F0502020204030203" pitchFamily="34" charset="0"/>
                        <a:cs typeface="Arial" panose="020B0604020202020204" pitchFamily="34" charset="0"/>
                      </a:endParaRPr>
                    </a:p>
                  </a:txBody>
                  <a:tcPr marL="33635" marR="33635" marT="16818" marB="168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Source Sans Pro" panose="020B0503030403020204" pitchFamily="34" charset="0"/>
                        </a:rPr>
                        <a:t>Feature</a:t>
                      </a:r>
                      <a:endParaRPr lang="en-US" sz="900" b="0" i="0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  <a:ea typeface="Lato Light" panose="020F0502020204030203" pitchFamily="34" charset="0"/>
                        <a:cs typeface="Arial" panose="020B0604020202020204" pitchFamily="34" charset="0"/>
                      </a:endParaRPr>
                    </a:p>
                  </a:txBody>
                  <a:tcPr marL="33635" marR="33635" marT="16818" marB="168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Source Sans Pro" panose="020B0503030403020204" pitchFamily="34" charset="0"/>
                        </a:rPr>
                        <a:t>Feature</a:t>
                      </a:r>
                      <a:endParaRPr lang="en-US" sz="900" b="0" i="0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  <a:ea typeface="Lato Light" panose="020F0502020204030203" pitchFamily="34" charset="0"/>
                        <a:cs typeface="Arial" panose="020B0604020202020204" pitchFamily="34" charset="0"/>
                      </a:endParaRPr>
                    </a:p>
                  </a:txBody>
                  <a:tcPr marL="33635" marR="33635" marT="16818" marB="168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Source Sans Pro" panose="020B0503030403020204" pitchFamily="34" charset="0"/>
                        </a:rPr>
                        <a:t>Feature</a:t>
                      </a:r>
                      <a:endParaRPr lang="en-US" sz="900" b="0" i="0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  <a:ea typeface="Lato Light" panose="020F0502020204030203" pitchFamily="34" charset="0"/>
                        <a:cs typeface="Arial" panose="020B0604020202020204" pitchFamily="34" charset="0"/>
                      </a:endParaRPr>
                    </a:p>
                  </a:txBody>
                  <a:tcPr marL="33635" marR="33635" marT="16818" marB="168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Source Sans Pro" panose="020B0503030403020204" pitchFamily="34" charset="0"/>
                        </a:rPr>
                        <a:t>Feature</a:t>
                      </a:r>
                      <a:endParaRPr lang="en-US" sz="900" b="0" i="0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  <a:ea typeface="Lato Light" panose="020F0502020204030203" pitchFamily="34" charset="0"/>
                        <a:cs typeface="Arial" panose="020B0604020202020204" pitchFamily="34" charset="0"/>
                      </a:endParaRPr>
                    </a:p>
                  </a:txBody>
                  <a:tcPr marL="33635" marR="33635" marT="16818" marB="16818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8731">
                <a:tc>
                  <a:txBody>
                    <a:bodyPr/>
                    <a:lstStyle/>
                    <a:p>
                      <a:pPr algn="ct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Source Sans Pro" panose="020B0503030403020204" pitchFamily="34" charset="0"/>
                        </a:rPr>
                        <a:t>Feature</a:t>
                      </a:r>
                      <a:endParaRPr lang="en-US" sz="900" b="0" i="0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  <a:ea typeface="Lato Light" panose="020F0502020204030203" pitchFamily="34" charset="0"/>
                        <a:cs typeface="Arial" panose="020B0604020202020204" pitchFamily="34" charset="0"/>
                      </a:endParaRPr>
                    </a:p>
                  </a:txBody>
                  <a:tcPr marL="33635" marR="33635" marT="16818" marB="168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Source Sans Pro" panose="020B0503030403020204" pitchFamily="34" charset="0"/>
                        </a:rPr>
                        <a:t>Feature</a:t>
                      </a:r>
                      <a:endParaRPr lang="en-US" sz="900" b="0" i="0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  <a:ea typeface="Lato Light" panose="020F0502020204030203" pitchFamily="34" charset="0"/>
                        <a:cs typeface="Arial" panose="020B0604020202020204" pitchFamily="34" charset="0"/>
                      </a:endParaRPr>
                    </a:p>
                  </a:txBody>
                  <a:tcPr marL="33635" marR="33635" marT="16818" marB="168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Source Sans Pro" panose="020B0503030403020204" pitchFamily="34" charset="0"/>
                        </a:rPr>
                        <a:t>Feature</a:t>
                      </a:r>
                      <a:endParaRPr lang="en-US" sz="900" b="0" i="0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  <a:ea typeface="Lato Light" panose="020F0502020204030203" pitchFamily="34" charset="0"/>
                        <a:cs typeface="Arial" panose="020B0604020202020204" pitchFamily="34" charset="0"/>
                      </a:endParaRPr>
                    </a:p>
                  </a:txBody>
                  <a:tcPr marL="33635" marR="33635" marT="16818" marB="168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Source Sans Pro" panose="020B0503030403020204" pitchFamily="34" charset="0"/>
                        </a:rPr>
                        <a:t>Feature</a:t>
                      </a:r>
                      <a:endParaRPr lang="en-US" sz="900" b="0" i="0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  <a:ea typeface="Lato Light" panose="020F0502020204030203" pitchFamily="34" charset="0"/>
                        <a:cs typeface="Arial" panose="020B0604020202020204" pitchFamily="34" charset="0"/>
                      </a:endParaRPr>
                    </a:p>
                  </a:txBody>
                  <a:tcPr marL="33635" marR="33635" marT="16818" marB="168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Source Sans Pro" panose="020B0503030403020204" pitchFamily="34" charset="0"/>
                        </a:rPr>
                        <a:t>Feature</a:t>
                      </a:r>
                      <a:endParaRPr lang="en-US" sz="900" b="0" i="0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  <a:ea typeface="Lato Light" panose="020F0502020204030203" pitchFamily="34" charset="0"/>
                        <a:cs typeface="Arial" panose="020B0604020202020204" pitchFamily="34" charset="0"/>
                      </a:endParaRPr>
                    </a:p>
                  </a:txBody>
                  <a:tcPr marL="33635" marR="33635" marT="16818" marB="16818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8731">
                <a:tc>
                  <a:txBody>
                    <a:bodyPr/>
                    <a:lstStyle/>
                    <a:p>
                      <a:pPr algn="ct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Source Sans Pro" panose="020B0503030403020204" pitchFamily="34" charset="0"/>
                        </a:rPr>
                        <a:t>Feature</a:t>
                      </a:r>
                      <a:endParaRPr lang="en-US" sz="900" b="0" i="0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  <a:ea typeface="Lato Light" panose="020F0502020204030203" pitchFamily="34" charset="0"/>
                        <a:cs typeface="Arial" panose="020B0604020202020204" pitchFamily="34" charset="0"/>
                      </a:endParaRPr>
                    </a:p>
                  </a:txBody>
                  <a:tcPr marL="33635" marR="33635" marT="16818" marB="168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Source Sans Pro" panose="020B0503030403020204" pitchFamily="34" charset="0"/>
                        </a:rPr>
                        <a:t>Feature</a:t>
                      </a:r>
                      <a:endParaRPr lang="en-US" sz="900" b="0" i="0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  <a:ea typeface="Lato Light" panose="020F0502020204030203" pitchFamily="34" charset="0"/>
                        <a:cs typeface="Arial" panose="020B0604020202020204" pitchFamily="34" charset="0"/>
                      </a:endParaRPr>
                    </a:p>
                  </a:txBody>
                  <a:tcPr marL="33635" marR="33635" marT="16818" marB="168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Source Sans Pro" panose="020B0503030403020204" pitchFamily="34" charset="0"/>
                        </a:rPr>
                        <a:t>Feature</a:t>
                      </a:r>
                      <a:endParaRPr lang="en-US" sz="900" b="0" i="0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  <a:ea typeface="Lato Light" panose="020F0502020204030203" pitchFamily="34" charset="0"/>
                        <a:cs typeface="Arial" panose="020B0604020202020204" pitchFamily="34" charset="0"/>
                      </a:endParaRPr>
                    </a:p>
                  </a:txBody>
                  <a:tcPr marL="33635" marR="33635" marT="16818" marB="168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Source Sans Pro" panose="020B0503030403020204" pitchFamily="34" charset="0"/>
                        </a:rPr>
                        <a:t>Feature</a:t>
                      </a:r>
                      <a:endParaRPr lang="en-US" sz="900" b="0" i="0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  <a:ea typeface="Lato Light" panose="020F0502020204030203" pitchFamily="34" charset="0"/>
                        <a:cs typeface="Arial" panose="020B0604020202020204" pitchFamily="34" charset="0"/>
                      </a:endParaRPr>
                    </a:p>
                  </a:txBody>
                  <a:tcPr marL="33635" marR="33635" marT="16818" marB="168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Source Sans Pro" panose="020B0503030403020204" pitchFamily="34" charset="0"/>
                        </a:rPr>
                        <a:t>Feature</a:t>
                      </a:r>
                      <a:endParaRPr lang="en-US" sz="900" b="0" i="0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  <a:ea typeface="Lato Light" panose="020F0502020204030203" pitchFamily="34" charset="0"/>
                        <a:cs typeface="Arial" panose="020B0604020202020204" pitchFamily="34" charset="0"/>
                      </a:endParaRPr>
                    </a:p>
                  </a:txBody>
                  <a:tcPr marL="33635" marR="33635" marT="16818" marB="16818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94053">
                <a:tc>
                  <a:txBody>
                    <a:bodyPr/>
                    <a:lstStyle/>
                    <a:p>
                      <a:pPr marL="0" marR="0" lvl="0" indent="0" algn="ctr" defTabSz="18283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Source Sans Pro" panose="020B0503030403020204" pitchFamily="34" charset="0"/>
                        </a:rPr>
                        <a:t>Marketing is the business process of creating.</a:t>
                      </a:r>
                      <a:endParaRPr lang="en-US" sz="900" b="0" i="0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  <a:ea typeface="Lato" panose="020F0502020204030203" pitchFamily="34" charset="0"/>
                        <a:cs typeface="Arial" panose="020B0604020202020204" pitchFamily="34" charset="0"/>
                      </a:endParaRPr>
                    </a:p>
                  </a:txBody>
                  <a:tcPr marL="45724" marR="45724" marT="22862" marB="22862" anchor="ctr"/>
                </a:tc>
                <a:tc>
                  <a:txBody>
                    <a:bodyPr/>
                    <a:lstStyle/>
                    <a:p>
                      <a:pPr marL="0" marR="0" lvl="0" indent="0" algn="ctr" defTabSz="18283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Source Sans Pro" panose="020B0503030403020204" pitchFamily="34" charset="0"/>
                        </a:rPr>
                        <a:t>Marketing is the business process of creating.</a:t>
                      </a:r>
                      <a:endParaRPr lang="en-US" sz="900" b="0" i="0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  <a:ea typeface="Lato" panose="020F0502020204030203" pitchFamily="34" charset="0"/>
                        <a:cs typeface="Arial" panose="020B0604020202020204" pitchFamily="34" charset="0"/>
                      </a:endParaRPr>
                    </a:p>
                  </a:txBody>
                  <a:tcPr marL="45724" marR="45724" marT="22862" marB="22862" anchor="ctr"/>
                </a:tc>
                <a:tc>
                  <a:txBody>
                    <a:bodyPr/>
                    <a:lstStyle/>
                    <a:p>
                      <a:pPr marL="0" marR="0" lvl="0" indent="0" algn="ctr" defTabSz="18283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Source Sans Pro" panose="020B0503030403020204" pitchFamily="34" charset="0"/>
                        </a:rPr>
                        <a:t>Marketing is the business process of creating.</a:t>
                      </a:r>
                      <a:endParaRPr lang="en-US" sz="900" b="0" i="0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  <a:ea typeface="Lato" panose="020F0502020204030203" pitchFamily="34" charset="0"/>
                        <a:cs typeface="Arial" panose="020B0604020202020204" pitchFamily="34" charset="0"/>
                      </a:endParaRPr>
                    </a:p>
                  </a:txBody>
                  <a:tcPr marL="45724" marR="45724" marT="22862" marB="22862" anchor="ctr"/>
                </a:tc>
                <a:tc>
                  <a:txBody>
                    <a:bodyPr/>
                    <a:lstStyle/>
                    <a:p>
                      <a:pPr marL="0" marR="0" lvl="0" indent="0" algn="ctr" defTabSz="18283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Source Sans Pro" panose="020B0503030403020204" pitchFamily="34" charset="0"/>
                        </a:rPr>
                        <a:t>Marketing is the business process of creating.</a:t>
                      </a:r>
                      <a:endParaRPr lang="en-US" sz="900" b="0" i="0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  <a:ea typeface="Lato" panose="020F0502020204030203" pitchFamily="34" charset="0"/>
                        <a:cs typeface="Arial" panose="020B0604020202020204" pitchFamily="34" charset="0"/>
                      </a:endParaRPr>
                    </a:p>
                  </a:txBody>
                  <a:tcPr marL="45724" marR="45724" marT="22862" marB="22862" anchor="ctr"/>
                </a:tc>
                <a:tc>
                  <a:txBody>
                    <a:bodyPr/>
                    <a:lstStyle/>
                    <a:p>
                      <a:pPr marL="0" marR="0" lvl="0" indent="0" algn="ctr" defTabSz="18283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dirty="0">
                          <a:solidFill>
                            <a:schemeClr val="tx1"/>
                          </a:solidFill>
                          <a:latin typeface="Source Sans Pro" panose="020B0503030403020204" pitchFamily="34" charset="0"/>
                        </a:rPr>
                        <a:t>Marketing is the business process of creating.</a:t>
                      </a:r>
                      <a:endParaRPr lang="en-US" sz="900" b="0" i="0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  <a:ea typeface="Lato" panose="020F0502020204030203" pitchFamily="34" charset="0"/>
                        <a:cs typeface="Arial" panose="020B0604020202020204" pitchFamily="34" charset="0"/>
                      </a:endParaRPr>
                    </a:p>
                  </a:txBody>
                  <a:tcPr marL="45724" marR="45724" marT="22862" marB="22862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612CE8C4-0BB5-874E-39A6-BD1781EAB5E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98361" y="1476443"/>
            <a:ext cx="7901629" cy="443789"/>
          </a:xfrm>
        </p:spPr>
        <p:txBody>
          <a:bodyPr/>
          <a:lstStyle/>
          <a:p>
            <a:r>
              <a:rPr lang="en-PT" b="1" dirty="0"/>
              <a:t>Table nº1</a:t>
            </a:r>
          </a:p>
        </p:txBody>
      </p:sp>
    </p:spTree>
    <p:extLst>
      <p:ext uri="{BB962C8B-B14F-4D97-AF65-F5344CB8AC3E}">
        <p14:creationId xmlns:p14="http://schemas.microsoft.com/office/powerpoint/2010/main" val="1654833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A8A8A97-8466-FFCC-1692-94B8430A678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PT" dirty="0"/>
          </a:p>
        </p:txBody>
      </p:sp>
    </p:spTree>
    <p:extLst>
      <p:ext uri="{BB962C8B-B14F-4D97-AF65-F5344CB8AC3E}">
        <p14:creationId xmlns:p14="http://schemas.microsoft.com/office/powerpoint/2010/main" val="10832941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2F6081-7168-BC4F-5413-39A1663077F5}"/>
              </a:ext>
            </a:extLst>
          </p:cNvPr>
          <p:cNvSpPr txBox="1">
            <a:spLocks/>
          </p:cNvSpPr>
          <p:nvPr/>
        </p:nvSpPr>
        <p:spPr>
          <a:xfrm>
            <a:off x="698361" y="1522741"/>
            <a:ext cx="7901629" cy="44378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b="0" i="0" kern="1200">
                <a:solidFill>
                  <a:schemeClr val="tx1"/>
                </a:solidFill>
                <a:latin typeface="Source Sans Pro" panose="020B05030304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Source Sans Pro" panose="020B0503030403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Source Sans Pro" panose="020B0503030403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PT" b="1" dirty="0"/>
              <a:t>Text + Figures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541A14A5-C56F-D8A4-B279-79B56A8D9C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98365" y="1966530"/>
            <a:ext cx="3260178" cy="4006007"/>
          </a:xfrm>
        </p:spPr>
        <p:txBody>
          <a:bodyPr/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b="0" i="0" u="none" strike="noStrike" kern="1200" cap="none" spc="0" baseline="0" dirty="0">
                <a:solidFill>
                  <a:srgbClr val="000000"/>
                </a:solidFill>
                <a:uFillTx/>
                <a:latin typeface="Avenir 35 Light" pitchFamily="34"/>
              </a:rPr>
              <a:t>Lorem ipsum </a:t>
            </a:r>
            <a:r>
              <a:rPr lang="en-GB" sz="2000" b="0" i="0" u="none" strike="noStrike" kern="1200" cap="none" spc="0" baseline="0" dirty="0" err="1">
                <a:solidFill>
                  <a:srgbClr val="000000"/>
                </a:solidFill>
                <a:uFillTx/>
                <a:latin typeface="Avenir 35 Light" pitchFamily="34"/>
              </a:rPr>
              <a:t>dolor</a:t>
            </a:r>
            <a:r>
              <a:rPr lang="en-GB" sz="2000" b="0" i="0" u="none" strike="noStrike" kern="1200" cap="none" spc="0" baseline="0" dirty="0">
                <a:solidFill>
                  <a:srgbClr val="000000"/>
                </a:solidFill>
                <a:uFillTx/>
                <a:latin typeface="Avenir 35 Light" pitchFamily="34"/>
              </a:rPr>
              <a:t> sit </a:t>
            </a:r>
            <a:r>
              <a:rPr lang="en-GB" sz="2000" b="0" i="0" u="none" strike="noStrike" kern="1200" cap="none" spc="0" baseline="0" dirty="0" err="1">
                <a:solidFill>
                  <a:srgbClr val="000000"/>
                </a:solidFill>
                <a:uFillTx/>
                <a:latin typeface="Avenir 35 Light" pitchFamily="34"/>
              </a:rPr>
              <a:t>amet</a:t>
            </a:r>
            <a:r>
              <a:rPr lang="en-GB" sz="2000" b="0" i="0" u="none" strike="noStrike" kern="1200" cap="none" spc="0" baseline="0" dirty="0">
                <a:solidFill>
                  <a:srgbClr val="000000"/>
                </a:solidFill>
                <a:uFillTx/>
                <a:latin typeface="Avenir 35 Light" pitchFamily="34"/>
              </a:rPr>
              <a:t>, </a:t>
            </a:r>
            <a:r>
              <a:rPr lang="en-GB" sz="2000" b="0" i="0" u="none" strike="noStrike" kern="1200" cap="none" spc="0" baseline="0" dirty="0" err="1">
                <a:solidFill>
                  <a:srgbClr val="000000"/>
                </a:solidFill>
                <a:uFillTx/>
                <a:latin typeface="Avenir 35 Light" pitchFamily="34"/>
              </a:rPr>
              <a:t>consectetuer</a:t>
            </a:r>
            <a:r>
              <a:rPr lang="en-GB" sz="2000" b="0" i="0" u="none" strike="noStrike" kern="1200" cap="none" spc="0" baseline="0" dirty="0">
                <a:solidFill>
                  <a:srgbClr val="000000"/>
                </a:solidFill>
                <a:uFillTx/>
                <a:latin typeface="Avenir 35 Light" pitchFamily="34"/>
              </a:rPr>
              <a:t> </a:t>
            </a:r>
            <a:r>
              <a:rPr lang="en-GB" sz="2000" b="0" i="0" u="none" strike="noStrike" kern="1200" cap="none" spc="0" baseline="0" dirty="0" err="1">
                <a:solidFill>
                  <a:srgbClr val="000000"/>
                </a:solidFill>
                <a:uFillTx/>
                <a:latin typeface="Avenir 35 Light" pitchFamily="34"/>
              </a:rPr>
              <a:t>adipiscing</a:t>
            </a:r>
            <a:r>
              <a:rPr lang="en-GB" sz="2000" b="0" i="0" u="none" strike="noStrike" kern="1200" cap="none" spc="0" baseline="0" dirty="0">
                <a:solidFill>
                  <a:srgbClr val="000000"/>
                </a:solidFill>
                <a:uFillTx/>
                <a:latin typeface="Avenir 35 Light" pitchFamily="34"/>
              </a:rPr>
              <a:t> </a:t>
            </a:r>
            <a:r>
              <a:rPr lang="en-GB" sz="2000" b="0" i="0" u="none" strike="noStrike" kern="1200" cap="none" spc="0" baseline="0" dirty="0" err="1">
                <a:solidFill>
                  <a:srgbClr val="000000"/>
                </a:solidFill>
                <a:uFillTx/>
                <a:latin typeface="Avenir 35 Light" pitchFamily="34"/>
              </a:rPr>
              <a:t>elit</a:t>
            </a:r>
            <a:r>
              <a:rPr lang="en-GB" sz="2000" b="0" i="0" u="none" strike="noStrike" kern="1200" cap="none" spc="0" baseline="0" dirty="0">
                <a:solidFill>
                  <a:srgbClr val="000000"/>
                </a:solidFill>
                <a:uFillTx/>
                <a:latin typeface="Avenir 35 Light" pitchFamily="34"/>
              </a:rPr>
              <a:t>, </a:t>
            </a:r>
            <a:r>
              <a:rPr lang="en-GB" sz="2000" b="0" i="0" u="none" strike="noStrike" kern="1200" cap="none" spc="0" baseline="0" dirty="0" err="1">
                <a:solidFill>
                  <a:srgbClr val="000000"/>
                </a:solidFill>
                <a:uFillTx/>
                <a:latin typeface="Avenir 35 Light" pitchFamily="34"/>
              </a:rPr>
              <a:t>sed</a:t>
            </a:r>
            <a:r>
              <a:rPr lang="en-GB" sz="2000" b="0" i="0" u="none" strike="noStrike" kern="1200" cap="none" spc="0" baseline="0" dirty="0">
                <a:solidFill>
                  <a:srgbClr val="000000"/>
                </a:solidFill>
                <a:uFillTx/>
                <a:latin typeface="Avenir 35 Light" pitchFamily="34"/>
              </a:rPr>
              <a:t> </a:t>
            </a:r>
            <a:r>
              <a:rPr lang="en-GB" sz="2000" b="0" i="0" u="none" strike="noStrike" kern="1200" cap="none" spc="0" baseline="0" dirty="0" err="1">
                <a:solidFill>
                  <a:srgbClr val="000000"/>
                </a:solidFill>
                <a:uFillTx/>
                <a:latin typeface="Avenir 35 Light" pitchFamily="34"/>
              </a:rPr>
              <a:t>diam</a:t>
            </a:r>
            <a:r>
              <a:rPr lang="en-GB" sz="2000" b="0" i="0" u="none" strike="noStrike" kern="1200" cap="none" spc="0" baseline="0" dirty="0">
                <a:solidFill>
                  <a:srgbClr val="000000"/>
                </a:solidFill>
                <a:uFillTx/>
                <a:latin typeface="Avenir 35 Light" pitchFamily="34"/>
              </a:rPr>
              <a:t> </a:t>
            </a:r>
            <a:r>
              <a:rPr lang="en-GB" sz="2000" b="0" i="0" u="none" strike="noStrike" kern="1200" cap="none" spc="0" baseline="0" dirty="0" err="1">
                <a:solidFill>
                  <a:srgbClr val="000000"/>
                </a:solidFill>
                <a:uFillTx/>
                <a:latin typeface="Avenir 35 Light" pitchFamily="34"/>
              </a:rPr>
              <a:t>nonummy</a:t>
            </a:r>
            <a:r>
              <a:rPr lang="en-GB" sz="2000" b="0" i="0" u="none" strike="noStrike" kern="1200" cap="none" spc="0" baseline="0" dirty="0">
                <a:solidFill>
                  <a:srgbClr val="000000"/>
                </a:solidFill>
                <a:uFillTx/>
                <a:latin typeface="Avenir 35 Light" pitchFamily="34"/>
              </a:rPr>
              <a:t> </a:t>
            </a:r>
            <a:r>
              <a:rPr lang="en-GB" sz="2000" b="0" i="0" u="none" strike="noStrike" kern="1200" cap="none" spc="0" baseline="0" dirty="0" err="1">
                <a:solidFill>
                  <a:srgbClr val="000000"/>
                </a:solidFill>
                <a:uFillTx/>
                <a:latin typeface="Avenir 35 Light" pitchFamily="34"/>
              </a:rPr>
              <a:t>nibh</a:t>
            </a:r>
            <a:r>
              <a:rPr lang="en-GB" sz="2000" b="0" i="0" u="none" strike="noStrike" kern="1200" cap="none" spc="0" baseline="0" dirty="0">
                <a:solidFill>
                  <a:srgbClr val="000000"/>
                </a:solidFill>
                <a:uFillTx/>
                <a:latin typeface="Avenir 35 Light" pitchFamily="34"/>
              </a:rPr>
              <a:t> </a:t>
            </a:r>
            <a:r>
              <a:rPr lang="en-GB" sz="2000" b="0" i="0" u="none" strike="noStrike" kern="1200" cap="none" spc="0" baseline="0" dirty="0" err="1">
                <a:solidFill>
                  <a:srgbClr val="000000"/>
                </a:solidFill>
                <a:uFillTx/>
                <a:latin typeface="Avenir 35 Light" pitchFamily="34"/>
              </a:rPr>
              <a:t>euismod</a:t>
            </a:r>
            <a:r>
              <a:rPr lang="en-GB" sz="2000" b="0" i="0" u="none" strike="noStrike" kern="1200" cap="none" spc="0" baseline="0" dirty="0">
                <a:solidFill>
                  <a:srgbClr val="000000"/>
                </a:solidFill>
                <a:uFillTx/>
                <a:latin typeface="Avenir 35 Light" pitchFamily="34"/>
              </a:rPr>
              <a:t> </a:t>
            </a:r>
            <a:r>
              <a:rPr lang="en-GB" sz="2000" b="0" i="0" u="none" strike="noStrike" kern="1200" cap="none" spc="0" baseline="0" dirty="0" err="1">
                <a:solidFill>
                  <a:srgbClr val="000000"/>
                </a:solidFill>
                <a:uFillTx/>
                <a:latin typeface="Avenir 35 Light" pitchFamily="34"/>
              </a:rPr>
              <a:t>tincidunt</a:t>
            </a:r>
            <a:r>
              <a:rPr lang="en-GB" sz="2000" b="0" i="0" u="none" strike="noStrike" kern="1200" cap="none" spc="0" baseline="0" dirty="0">
                <a:solidFill>
                  <a:srgbClr val="000000"/>
                </a:solidFill>
                <a:uFillTx/>
                <a:latin typeface="Avenir 35 Light" pitchFamily="34"/>
              </a:rPr>
              <a:t> </a:t>
            </a:r>
            <a:r>
              <a:rPr lang="en-GB" sz="2000" b="0" i="0" u="none" strike="noStrike" kern="1200" cap="none" spc="0" baseline="0" dirty="0" err="1">
                <a:solidFill>
                  <a:srgbClr val="000000"/>
                </a:solidFill>
                <a:uFillTx/>
                <a:latin typeface="Avenir 35 Light" pitchFamily="34"/>
              </a:rPr>
              <a:t>ut</a:t>
            </a:r>
            <a:r>
              <a:rPr lang="en-GB" sz="2000" b="0" i="0" u="none" strike="noStrike" kern="1200" cap="none" spc="0" baseline="0" dirty="0">
                <a:solidFill>
                  <a:srgbClr val="000000"/>
                </a:solidFill>
                <a:uFillTx/>
                <a:latin typeface="Avenir 35 Light" pitchFamily="34"/>
              </a:rPr>
              <a:t> </a:t>
            </a:r>
            <a:r>
              <a:rPr lang="en-GB" sz="2000" b="0" i="0" u="none" strike="noStrike" kern="1200" cap="none" spc="0" baseline="0" dirty="0" err="1">
                <a:solidFill>
                  <a:srgbClr val="000000"/>
                </a:solidFill>
                <a:uFillTx/>
                <a:latin typeface="Avenir 35 Light" pitchFamily="34"/>
              </a:rPr>
              <a:t>laoreet</a:t>
            </a:r>
            <a:r>
              <a:rPr lang="en-GB" sz="2000" b="0" i="0" u="none" strike="noStrike" kern="1200" cap="none" spc="0" baseline="0" dirty="0">
                <a:solidFill>
                  <a:srgbClr val="000000"/>
                </a:solidFill>
                <a:uFillTx/>
                <a:latin typeface="Avenir 35 Light" pitchFamily="34"/>
              </a:rPr>
              <a:t> dolore magna </a:t>
            </a:r>
            <a:r>
              <a:rPr lang="en-GB" sz="2000" b="0" i="0" u="none" strike="noStrike" kern="1200" cap="none" spc="0" baseline="0" dirty="0" err="1">
                <a:solidFill>
                  <a:srgbClr val="000000"/>
                </a:solidFill>
                <a:uFillTx/>
                <a:latin typeface="Avenir 35 Light" pitchFamily="34"/>
              </a:rPr>
              <a:t>aliquam</a:t>
            </a:r>
            <a:r>
              <a:rPr lang="en-GB" sz="2000" b="0" i="0" u="none" strike="noStrike" kern="1200" cap="none" spc="0" baseline="0" dirty="0">
                <a:solidFill>
                  <a:srgbClr val="000000"/>
                </a:solidFill>
                <a:uFillTx/>
                <a:latin typeface="Avenir 35 Light" pitchFamily="34"/>
              </a:rPr>
              <a:t> </a:t>
            </a:r>
            <a:r>
              <a:rPr lang="en-GB" sz="2000" b="0" i="0" u="none" strike="noStrike" kern="1200" cap="none" spc="0" baseline="0" dirty="0" err="1">
                <a:solidFill>
                  <a:srgbClr val="000000"/>
                </a:solidFill>
                <a:uFillTx/>
                <a:latin typeface="Avenir 35 Light" pitchFamily="34"/>
              </a:rPr>
              <a:t>erat</a:t>
            </a:r>
            <a:r>
              <a:rPr lang="en-GB" sz="2000" b="0" i="0" u="none" strike="noStrike" kern="1200" cap="none" spc="0" baseline="0" dirty="0">
                <a:solidFill>
                  <a:srgbClr val="000000"/>
                </a:solidFill>
                <a:uFillTx/>
                <a:latin typeface="Avenir 35 Light" pitchFamily="34"/>
              </a:rPr>
              <a:t> </a:t>
            </a:r>
            <a:r>
              <a:rPr lang="en-GB" sz="2000" b="0" i="0" u="none" strike="noStrike" kern="1200" cap="none" spc="0" baseline="0" dirty="0" err="1">
                <a:solidFill>
                  <a:srgbClr val="000000"/>
                </a:solidFill>
                <a:uFillTx/>
                <a:latin typeface="Avenir 35 Light" pitchFamily="34"/>
              </a:rPr>
              <a:t>volutpat</a:t>
            </a:r>
            <a:r>
              <a:rPr lang="en-GB" sz="2000" b="0" i="0" u="none" strike="noStrike" kern="1200" cap="none" spc="0" baseline="0" dirty="0">
                <a:solidFill>
                  <a:srgbClr val="000000"/>
                </a:solidFill>
                <a:uFillTx/>
                <a:latin typeface="Avenir 35 Light" pitchFamily="34"/>
              </a:rPr>
              <a:t>. Ut </a:t>
            </a:r>
            <a:r>
              <a:rPr lang="en-GB" sz="2000" b="0" i="0" u="none" strike="noStrike" kern="1200" cap="none" spc="0" baseline="0" dirty="0" err="1">
                <a:solidFill>
                  <a:srgbClr val="000000"/>
                </a:solidFill>
                <a:uFillTx/>
                <a:latin typeface="Avenir 35 Light" pitchFamily="34"/>
              </a:rPr>
              <a:t>wisi</a:t>
            </a:r>
            <a:r>
              <a:rPr lang="en-GB" sz="2000" b="0" i="0" u="none" strike="noStrike" kern="1200" cap="none" spc="0" baseline="0" dirty="0">
                <a:solidFill>
                  <a:srgbClr val="000000"/>
                </a:solidFill>
                <a:uFillTx/>
                <a:latin typeface="Avenir 35 Light" pitchFamily="34"/>
              </a:rPr>
              <a:t> </a:t>
            </a:r>
            <a:r>
              <a:rPr lang="en-GB" sz="2000" b="0" i="0" u="none" strike="noStrike" kern="1200" cap="none" spc="0" baseline="0" dirty="0" err="1">
                <a:solidFill>
                  <a:srgbClr val="000000"/>
                </a:solidFill>
                <a:uFillTx/>
                <a:latin typeface="Avenir 35 Light" pitchFamily="34"/>
              </a:rPr>
              <a:t>enim</a:t>
            </a:r>
            <a:r>
              <a:rPr lang="en-GB" sz="2000" b="0" i="0" u="none" strike="noStrike" kern="1200" cap="none" spc="0" baseline="0" dirty="0">
                <a:solidFill>
                  <a:srgbClr val="000000"/>
                </a:solidFill>
                <a:uFillTx/>
                <a:latin typeface="Avenir 35 Light" pitchFamily="34"/>
              </a:rPr>
              <a:t> ad minim </a:t>
            </a:r>
            <a:r>
              <a:rPr lang="en-GB" sz="2000" b="0" i="0" u="none" strike="noStrike" kern="1200" cap="none" spc="0" baseline="0" dirty="0" err="1">
                <a:solidFill>
                  <a:srgbClr val="000000"/>
                </a:solidFill>
                <a:uFillTx/>
                <a:latin typeface="Avenir 35 Light" pitchFamily="34"/>
              </a:rPr>
              <a:t>veniam</a:t>
            </a:r>
            <a:r>
              <a:rPr lang="en-GB" sz="2000" b="0" i="0" u="none" strike="noStrike" kern="1200" cap="none" spc="0" baseline="0" dirty="0">
                <a:solidFill>
                  <a:srgbClr val="000000"/>
                </a:solidFill>
                <a:uFillTx/>
                <a:latin typeface="Avenir 35 Light" pitchFamily="34"/>
              </a:rPr>
              <a:t>, </a:t>
            </a:r>
            <a:r>
              <a:rPr lang="en-GB" sz="2000" b="0" i="0" u="none" strike="noStrike" kern="1200" cap="none" spc="0" baseline="0" dirty="0" err="1">
                <a:solidFill>
                  <a:srgbClr val="000000"/>
                </a:solidFill>
                <a:uFillTx/>
                <a:latin typeface="Avenir 35 Light" pitchFamily="34"/>
              </a:rPr>
              <a:t>quis</a:t>
            </a:r>
            <a:r>
              <a:rPr lang="en-GB" sz="2000" b="0" i="0" u="none" strike="noStrike" kern="1200" cap="none" spc="0" baseline="0" dirty="0">
                <a:solidFill>
                  <a:srgbClr val="000000"/>
                </a:solidFill>
                <a:uFillTx/>
                <a:latin typeface="Avenir 35 Light" pitchFamily="34"/>
              </a:rPr>
              <a:t> </a:t>
            </a:r>
            <a:r>
              <a:rPr lang="en-GB" sz="2000" b="0" i="0" u="none" strike="noStrike" kern="1200" cap="none" spc="0" baseline="0" dirty="0" err="1">
                <a:solidFill>
                  <a:srgbClr val="000000"/>
                </a:solidFill>
                <a:uFillTx/>
                <a:latin typeface="Avenir 35 Light" pitchFamily="34"/>
              </a:rPr>
              <a:t>nostrud</a:t>
            </a:r>
            <a:r>
              <a:rPr lang="en-GB" sz="2000" b="0" i="0" u="none" strike="noStrike" kern="1200" cap="none" spc="0" baseline="0" dirty="0">
                <a:solidFill>
                  <a:srgbClr val="000000"/>
                </a:solidFill>
                <a:uFillTx/>
                <a:latin typeface="Avenir 35 Light" pitchFamily="34"/>
              </a:rPr>
              <a:t> </a:t>
            </a:r>
            <a:r>
              <a:rPr lang="en-GB" sz="2000" b="0" i="0" u="none" strike="noStrike" kern="1200" cap="none" spc="0" baseline="0" dirty="0" err="1">
                <a:solidFill>
                  <a:srgbClr val="000000"/>
                </a:solidFill>
                <a:uFillTx/>
                <a:latin typeface="Avenir 35 Light" pitchFamily="34"/>
              </a:rPr>
              <a:t>exerci</a:t>
            </a:r>
            <a:r>
              <a:rPr lang="en-GB" sz="2000" b="0" i="0" u="none" strike="noStrike" kern="1200" cap="none" spc="0" baseline="0" dirty="0">
                <a:solidFill>
                  <a:srgbClr val="000000"/>
                </a:solidFill>
                <a:uFillTx/>
                <a:latin typeface="Avenir 35 Light" pitchFamily="34"/>
              </a:rPr>
              <a:t> </a:t>
            </a:r>
            <a:r>
              <a:rPr lang="en-GB" sz="2000" b="0" i="0" u="none" strike="noStrike" kern="1200" cap="none" spc="0" baseline="0" dirty="0" err="1">
                <a:solidFill>
                  <a:srgbClr val="000000"/>
                </a:solidFill>
                <a:uFillTx/>
                <a:latin typeface="Avenir 35 Light" pitchFamily="34"/>
              </a:rPr>
              <a:t>tation</a:t>
            </a:r>
            <a:endParaRPr lang="en-PT" sz="20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7DAC10A-4190-5AB8-5E1D-B0D400E6B75F}"/>
              </a:ext>
            </a:extLst>
          </p:cNvPr>
          <p:cNvSpPr/>
          <p:nvPr/>
        </p:nvSpPr>
        <p:spPr>
          <a:xfrm>
            <a:off x="4218973" y="1522741"/>
            <a:ext cx="4467827" cy="36164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T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93737F66-9933-07CE-FB75-83D67D4AFBFA}"/>
              </a:ext>
            </a:extLst>
          </p:cNvPr>
          <p:cNvSpPr txBox="1">
            <a:spLocks/>
          </p:cNvSpPr>
          <p:nvPr/>
        </p:nvSpPr>
        <p:spPr>
          <a:xfrm>
            <a:off x="4132164" y="5332071"/>
            <a:ext cx="4485168" cy="44378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b="0" i="0" kern="1200">
                <a:solidFill>
                  <a:schemeClr val="tx1"/>
                </a:solidFill>
                <a:latin typeface="Source Sans Pro" panose="020B05030304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Source Sans Pro" panose="020B0503030403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Source Sans Pro" panose="020B0503030403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PT" sz="1400" b="1" dirty="0"/>
              <a:t>Figure 1: </a:t>
            </a:r>
            <a:r>
              <a:rPr lang="en-GB" sz="1400" u="none" strike="noStrike" kern="1200" cap="none" spc="0" baseline="0" dirty="0">
                <a:solidFill>
                  <a:srgbClr val="000000"/>
                </a:solidFill>
                <a:uFillTx/>
              </a:rPr>
              <a:t>Ut </a:t>
            </a:r>
            <a:r>
              <a:rPr lang="en-GB" sz="1400" u="none" strike="noStrike" kern="1200" cap="none" spc="0" baseline="0" dirty="0" err="1">
                <a:solidFill>
                  <a:srgbClr val="000000"/>
                </a:solidFill>
                <a:uFillTx/>
              </a:rPr>
              <a:t>wisi</a:t>
            </a:r>
            <a:r>
              <a:rPr lang="en-GB" sz="1400" u="none" strike="noStrike" kern="1200" cap="none" spc="0" baseline="0" dirty="0">
                <a:solidFill>
                  <a:srgbClr val="000000"/>
                </a:solidFill>
                <a:uFillTx/>
              </a:rPr>
              <a:t> </a:t>
            </a:r>
            <a:r>
              <a:rPr lang="en-GB" sz="1400" u="none" strike="noStrike" kern="1200" cap="none" spc="0" baseline="0" dirty="0" err="1">
                <a:solidFill>
                  <a:srgbClr val="000000"/>
                </a:solidFill>
                <a:uFillTx/>
              </a:rPr>
              <a:t>enim</a:t>
            </a:r>
            <a:r>
              <a:rPr lang="en-GB" sz="1400" u="none" strike="noStrike" kern="1200" cap="none" spc="0" baseline="0" dirty="0">
                <a:solidFill>
                  <a:srgbClr val="000000"/>
                </a:solidFill>
                <a:uFillTx/>
              </a:rPr>
              <a:t>, 2012</a:t>
            </a:r>
            <a:r>
              <a:rPr lang="en-PT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185016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D282EE0-5958-98BD-D6A4-3787934EB5A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0582" y="2946633"/>
            <a:ext cx="8072717" cy="964734"/>
          </a:xfrm>
        </p:spPr>
        <p:txBody>
          <a:bodyPr/>
          <a:lstStyle/>
          <a:p>
            <a:endParaRPr lang="en-PT" dirty="0"/>
          </a:p>
        </p:txBody>
      </p:sp>
    </p:spTree>
    <p:extLst>
      <p:ext uri="{BB962C8B-B14F-4D97-AF65-F5344CB8AC3E}">
        <p14:creationId xmlns:p14="http://schemas.microsoft.com/office/powerpoint/2010/main" val="35843199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F918432-EE88-D180-07C1-1DD20AA53A0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0582" y="2539952"/>
            <a:ext cx="8021917" cy="964734"/>
          </a:xfrm>
        </p:spPr>
        <p:txBody>
          <a:bodyPr/>
          <a:lstStyle/>
          <a:p>
            <a:endParaRPr lang="en-PT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057244-A380-28FC-03F0-798CA6B2517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0582" y="3781103"/>
            <a:ext cx="8021917" cy="434551"/>
          </a:xfrm>
        </p:spPr>
        <p:txBody>
          <a:bodyPr/>
          <a:lstStyle/>
          <a:p>
            <a:endParaRPr lang="en-PT" dirty="0"/>
          </a:p>
        </p:txBody>
      </p:sp>
    </p:spTree>
    <p:extLst>
      <p:ext uri="{BB962C8B-B14F-4D97-AF65-F5344CB8AC3E}">
        <p14:creationId xmlns:p14="http://schemas.microsoft.com/office/powerpoint/2010/main" val="3400092813"/>
      </p:ext>
    </p:extLst>
  </p:cSld>
  <p:clrMapOvr>
    <a:masterClrMapping/>
  </p:clrMapOvr>
</p:sld>
</file>

<file path=ppt/theme/theme1.xml><?xml version="1.0" encoding="utf-8"?>
<a:theme xmlns:a="http://schemas.openxmlformats.org/drawingml/2006/main" name="ICEGOV2023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Office%20Theme</Template>
  <TotalTime>743</TotalTime>
  <Words>146</Words>
  <Application>Microsoft Macintosh PowerPoint</Application>
  <PresentationFormat>Widescreen</PresentationFormat>
  <Paragraphs>48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Avenir 35 Light</vt:lpstr>
      <vt:lpstr>Calibri</vt:lpstr>
      <vt:lpstr>Source Sans Pro</vt:lpstr>
      <vt:lpstr>Source Sans Pro Light</vt:lpstr>
      <vt:lpstr>Source Sans Pro SemiBold</vt:lpstr>
      <vt:lpstr>ICEGOV2023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Cristina Braga</dc:creator>
  <cp:lastModifiedBy>Cristina Braga</cp:lastModifiedBy>
  <cp:revision>76</cp:revision>
  <dcterms:created xsi:type="dcterms:W3CDTF">2018-10-18T07:38:44Z</dcterms:created>
  <dcterms:modified xsi:type="dcterms:W3CDTF">2023-09-06T22:07:05Z</dcterms:modified>
</cp:coreProperties>
</file>